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471" r:id="rId2"/>
    <p:sldId id="263" r:id="rId3"/>
    <p:sldId id="472" r:id="rId4"/>
    <p:sldId id="459" r:id="rId5"/>
    <p:sldId id="460" r:id="rId6"/>
    <p:sldId id="446" r:id="rId7"/>
    <p:sldId id="473" r:id="rId8"/>
    <p:sldId id="474" r:id="rId9"/>
    <p:sldId id="475" r:id="rId10"/>
    <p:sldId id="423" r:id="rId11"/>
    <p:sldId id="476" r:id="rId12"/>
    <p:sldId id="467" r:id="rId13"/>
    <p:sldId id="477" r:id="rId14"/>
    <p:sldId id="478" r:id="rId15"/>
    <p:sldId id="479" r:id="rId16"/>
    <p:sldId id="466" r:id="rId17"/>
    <p:sldId id="448" r:id="rId18"/>
    <p:sldId id="48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57BA7E-3928-4E94-B0EC-011D7533EA50}" v="970" dt="2023-05-27T18:15:50.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F757BA7E-3928-4E94-B0EC-011D7533EA50}"/>
    <pc:docChg chg="custSel addSld delSld modSld sldOrd">
      <pc:chgData name="Ed Godfrey" userId="61aa7c48ee0e3db0" providerId="LiveId" clId="{F757BA7E-3928-4E94-B0EC-011D7533EA50}" dt="2023-05-27T18:15:50.059" v="1349" actId="20577"/>
      <pc:docMkLst>
        <pc:docMk/>
      </pc:docMkLst>
      <pc:sldChg chg="del">
        <pc:chgData name="Ed Godfrey" userId="61aa7c48ee0e3db0" providerId="LiveId" clId="{F757BA7E-3928-4E94-B0EC-011D7533EA50}" dt="2023-05-27T17:34:42.723" v="140" actId="47"/>
        <pc:sldMkLst>
          <pc:docMk/>
          <pc:sldMk cId="1586846861" sldId="256"/>
        </pc:sldMkLst>
      </pc:sldChg>
      <pc:sldChg chg="modSp mod">
        <pc:chgData name="Ed Godfrey" userId="61aa7c48ee0e3db0" providerId="LiveId" clId="{F757BA7E-3928-4E94-B0EC-011D7533EA50}" dt="2023-05-27T17:43:22.416" v="158" actId="20577"/>
        <pc:sldMkLst>
          <pc:docMk/>
          <pc:sldMk cId="3833481404" sldId="263"/>
        </pc:sldMkLst>
        <pc:spChg chg="mod">
          <ac:chgData name="Ed Godfrey" userId="61aa7c48ee0e3db0" providerId="LiveId" clId="{F757BA7E-3928-4E94-B0EC-011D7533EA50}" dt="2023-05-27T17:43:17.739" v="144" actId="207"/>
          <ac:spMkLst>
            <pc:docMk/>
            <pc:sldMk cId="3833481404" sldId="263"/>
            <ac:spMk id="3" creationId="{9E3293C3-2021-04F5-B3B2-149081BCD341}"/>
          </ac:spMkLst>
        </pc:spChg>
        <pc:spChg chg="mod">
          <ac:chgData name="Ed Godfrey" userId="61aa7c48ee0e3db0" providerId="LiveId" clId="{F757BA7E-3928-4E94-B0EC-011D7533EA50}" dt="2023-05-27T17:43:22.416" v="158" actId="20577"/>
          <ac:spMkLst>
            <pc:docMk/>
            <pc:sldMk cId="3833481404" sldId="263"/>
            <ac:spMk id="6" creationId="{27341E30-1523-0531-D0E1-7D6824619EE0}"/>
          </ac:spMkLst>
        </pc:spChg>
      </pc:sldChg>
      <pc:sldChg chg="del">
        <pc:chgData name="Ed Godfrey" userId="61aa7c48ee0e3db0" providerId="LiveId" clId="{F757BA7E-3928-4E94-B0EC-011D7533EA50}" dt="2023-05-27T17:47:22.791" v="248" actId="47"/>
        <pc:sldMkLst>
          <pc:docMk/>
          <pc:sldMk cId="581460671" sldId="419"/>
        </pc:sldMkLst>
      </pc:sldChg>
      <pc:sldChg chg="del">
        <pc:chgData name="Ed Godfrey" userId="61aa7c48ee0e3db0" providerId="LiveId" clId="{F757BA7E-3928-4E94-B0EC-011D7533EA50}" dt="2023-05-27T17:47:21.828" v="247" actId="47"/>
        <pc:sldMkLst>
          <pc:docMk/>
          <pc:sldMk cId="3806991094" sldId="421"/>
        </pc:sldMkLst>
      </pc:sldChg>
      <pc:sldChg chg="modSp modAnim">
        <pc:chgData name="Ed Godfrey" userId="61aa7c48ee0e3db0" providerId="LiveId" clId="{F757BA7E-3928-4E94-B0EC-011D7533EA50}" dt="2023-05-27T18:00:54.089" v="834" actId="20577"/>
        <pc:sldMkLst>
          <pc:docMk/>
          <pc:sldMk cId="1929054407" sldId="423"/>
        </pc:sldMkLst>
        <pc:spChg chg="mod">
          <ac:chgData name="Ed Godfrey" userId="61aa7c48ee0e3db0" providerId="LiveId" clId="{F757BA7E-3928-4E94-B0EC-011D7533EA50}" dt="2023-05-27T18:00:47.414" v="815" actId="255"/>
          <ac:spMkLst>
            <pc:docMk/>
            <pc:sldMk cId="1929054407" sldId="423"/>
            <ac:spMk id="3" creationId="{9E3293C3-2021-04F5-B3B2-149081BCD341}"/>
          </ac:spMkLst>
        </pc:spChg>
        <pc:spChg chg="mod">
          <ac:chgData name="Ed Godfrey" userId="61aa7c48ee0e3db0" providerId="LiveId" clId="{F757BA7E-3928-4E94-B0EC-011D7533EA50}" dt="2023-05-27T18:00:54.089" v="834" actId="20577"/>
          <ac:spMkLst>
            <pc:docMk/>
            <pc:sldMk cId="1929054407" sldId="423"/>
            <ac:spMk id="6" creationId="{27341E30-1523-0531-D0E1-7D6824619EE0}"/>
          </ac:spMkLst>
        </pc:spChg>
      </pc:sldChg>
      <pc:sldChg chg="modSp">
        <pc:chgData name="Ed Godfrey" userId="61aa7c48ee0e3db0" providerId="LiveId" clId="{F757BA7E-3928-4E94-B0EC-011D7533EA50}" dt="2023-05-27T17:52:35.425" v="598" actId="115"/>
        <pc:sldMkLst>
          <pc:docMk/>
          <pc:sldMk cId="478634917" sldId="446"/>
        </pc:sldMkLst>
        <pc:spChg chg="mod">
          <ac:chgData name="Ed Godfrey" userId="61aa7c48ee0e3db0" providerId="LiveId" clId="{F757BA7E-3928-4E94-B0EC-011D7533EA50}" dt="2023-05-27T17:50:46.300" v="520" actId="207"/>
          <ac:spMkLst>
            <pc:docMk/>
            <pc:sldMk cId="478634917" sldId="446"/>
            <ac:spMk id="2" creationId="{47B4A78E-AA7A-A953-FC66-DA9403B458D9}"/>
          </ac:spMkLst>
        </pc:spChg>
        <pc:spChg chg="mod">
          <ac:chgData name="Ed Godfrey" userId="61aa7c48ee0e3db0" providerId="LiveId" clId="{F757BA7E-3928-4E94-B0EC-011D7533EA50}" dt="2023-05-27T17:52:35.425" v="598" actId="115"/>
          <ac:spMkLst>
            <pc:docMk/>
            <pc:sldMk cId="478634917" sldId="446"/>
            <ac:spMk id="3" creationId="{9E3293C3-2021-04F5-B3B2-149081BCD341}"/>
          </ac:spMkLst>
        </pc:spChg>
        <pc:spChg chg="mod">
          <ac:chgData name="Ed Godfrey" userId="61aa7c48ee0e3db0" providerId="LiveId" clId="{F757BA7E-3928-4E94-B0EC-011D7533EA50}" dt="2023-05-27T17:49:31.328" v="400" actId="255"/>
          <ac:spMkLst>
            <pc:docMk/>
            <pc:sldMk cId="478634917" sldId="446"/>
            <ac:spMk id="6" creationId="{27341E30-1523-0531-D0E1-7D6824619EE0}"/>
          </ac:spMkLst>
        </pc:spChg>
      </pc:sldChg>
      <pc:sldChg chg="del">
        <pc:chgData name="Ed Godfrey" userId="61aa7c48ee0e3db0" providerId="LiveId" clId="{F757BA7E-3928-4E94-B0EC-011D7533EA50}" dt="2023-05-27T18:00:25.284" v="808" actId="47"/>
        <pc:sldMkLst>
          <pc:docMk/>
          <pc:sldMk cId="2642064136" sldId="447"/>
        </pc:sldMkLst>
      </pc:sldChg>
      <pc:sldChg chg="modSp ord">
        <pc:chgData name="Ed Godfrey" userId="61aa7c48ee0e3db0" providerId="LiveId" clId="{F757BA7E-3928-4E94-B0EC-011D7533EA50}" dt="2023-05-27T18:12:31.078" v="1338"/>
        <pc:sldMkLst>
          <pc:docMk/>
          <pc:sldMk cId="1201174360" sldId="448"/>
        </pc:sldMkLst>
        <pc:spChg chg="mod">
          <ac:chgData name="Ed Godfrey" userId="61aa7c48ee0e3db0" providerId="LiveId" clId="{F757BA7E-3928-4E94-B0EC-011D7533EA50}" dt="2023-05-27T18:12:11.803" v="1323" actId="255"/>
          <ac:spMkLst>
            <pc:docMk/>
            <pc:sldMk cId="1201174360" sldId="448"/>
            <ac:spMk id="3" creationId="{9E3293C3-2021-04F5-B3B2-149081BCD341}"/>
          </ac:spMkLst>
        </pc:spChg>
        <pc:spChg chg="mod">
          <ac:chgData name="Ed Godfrey" userId="61aa7c48ee0e3db0" providerId="LiveId" clId="{F757BA7E-3928-4E94-B0EC-011D7533EA50}" dt="2023-05-27T18:12:15.571" v="1336" actId="20577"/>
          <ac:spMkLst>
            <pc:docMk/>
            <pc:sldMk cId="1201174360" sldId="448"/>
            <ac:spMk id="6" creationId="{27341E30-1523-0531-D0E1-7D6824619EE0}"/>
          </ac:spMkLst>
        </pc:spChg>
      </pc:sldChg>
      <pc:sldChg chg="modSp mod">
        <pc:chgData name="Ed Godfrey" userId="61aa7c48ee0e3db0" providerId="LiveId" clId="{F757BA7E-3928-4E94-B0EC-011D7533EA50}" dt="2023-05-27T17:45:48.854" v="224" actId="255"/>
        <pc:sldMkLst>
          <pc:docMk/>
          <pc:sldMk cId="3112937943" sldId="459"/>
        </pc:sldMkLst>
        <pc:spChg chg="mod">
          <ac:chgData name="Ed Godfrey" userId="61aa7c48ee0e3db0" providerId="LiveId" clId="{F757BA7E-3928-4E94-B0EC-011D7533EA50}" dt="2023-05-27T17:45:48.854" v="224" actId="255"/>
          <ac:spMkLst>
            <pc:docMk/>
            <pc:sldMk cId="3112937943" sldId="459"/>
            <ac:spMk id="3" creationId="{9E3293C3-2021-04F5-B3B2-149081BCD341}"/>
          </ac:spMkLst>
        </pc:spChg>
        <pc:spChg chg="mod">
          <ac:chgData name="Ed Godfrey" userId="61aa7c48ee0e3db0" providerId="LiveId" clId="{F757BA7E-3928-4E94-B0EC-011D7533EA50}" dt="2023-05-27T17:45:30.519" v="220" actId="20577"/>
          <ac:spMkLst>
            <pc:docMk/>
            <pc:sldMk cId="3112937943" sldId="459"/>
            <ac:spMk id="6" creationId="{27341E30-1523-0531-D0E1-7D6824619EE0}"/>
          </ac:spMkLst>
        </pc:spChg>
      </pc:sldChg>
      <pc:sldChg chg="modSp mod">
        <pc:chgData name="Ed Godfrey" userId="61aa7c48ee0e3db0" providerId="LiveId" clId="{F757BA7E-3928-4E94-B0EC-011D7533EA50}" dt="2023-05-27T17:46:49.072" v="245" actId="255"/>
        <pc:sldMkLst>
          <pc:docMk/>
          <pc:sldMk cId="141166170" sldId="460"/>
        </pc:sldMkLst>
        <pc:spChg chg="mod">
          <ac:chgData name="Ed Godfrey" userId="61aa7c48ee0e3db0" providerId="LiveId" clId="{F757BA7E-3928-4E94-B0EC-011D7533EA50}" dt="2023-05-27T17:46:49.072" v="245" actId="255"/>
          <ac:spMkLst>
            <pc:docMk/>
            <pc:sldMk cId="141166170" sldId="460"/>
            <ac:spMk id="3" creationId="{9E3293C3-2021-04F5-B3B2-149081BCD341}"/>
          </ac:spMkLst>
        </pc:spChg>
        <pc:spChg chg="mod">
          <ac:chgData name="Ed Godfrey" userId="61aa7c48ee0e3db0" providerId="LiveId" clId="{F757BA7E-3928-4E94-B0EC-011D7533EA50}" dt="2023-05-27T17:46:15" v="238" actId="20577"/>
          <ac:spMkLst>
            <pc:docMk/>
            <pc:sldMk cId="141166170" sldId="460"/>
            <ac:spMk id="6" creationId="{27341E30-1523-0531-D0E1-7D6824619EE0}"/>
          </ac:spMkLst>
        </pc:spChg>
      </pc:sldChg>
      <pc:sldChg chg="del">
        <pc:chgData name="Ed Godfrey" userId="61aa7c48ee0e3db0" providerId="LiveId" clId="{F757BA7E-3928-4E94-B0EC-011D7533EA50}" dt="2023-05-27T17:47:20.841" v="246" actId="47"/>
        <pc:sldMkLst>
          <pc:docMk/>
          <pc:sldMk cId="2565719459" sldId="461"/>
        </pc:sldMkLst>
      </pc:sldChg>
      <pc:sldChg chg="del">
        <pc:chgData name="Ed Godfrey" userId="61aa7c48ee0e3db0" providerId="LiveId" clId="{F757BA7E-3928-4E94-B0EC-011D7533EA50}" dt="2023-05-27T18:00:24.546" v="807" actId="47"/>
        <pc:sldMkLst>
          <pc:docMk/>
          <pc:sldMk cId="1518454556" sldId="462"/>
        </pc:sldMkLst>
      </pc:sldChg>
      <pc:sldChg chg="del">
        <pc:chgData name="Ed Godfrey" userId="61aa7c48ee0e3db0" providerId="LiveId" clId="{F757BA7E-3928-4E94-B0EC-011D7533EA50}" dt="2023-05-27T18:00:26.112" v="809" actId="47"/>
        <pc:sldMkLst>
          <pc:docMk/>
          <pc:sldMk cId="3023517505" sldId="464"/>
        </pc:sldMkLst>
      </pc:sldChg>
      <pc:sldChg chg="del">
        <pc:chgData name="Ed Godfrey" userId="61aa7c48ee0e3db0" providerId="LiveId" clId="{F757BA7E-3928-4E94-B0EC-011D7533EA50}" dt="2023-05-27T18:00:26.883" v="810" actId="47"/>
        <pc:sldMkLst>
          <pc:docMk/>
          <pc:sldMk cId="1517876389" sldId="465"/>
        </pc:sldMkLst>
      </pc:sldChg>
      <pc:sldChg chg="modSp">
        <pc:chgData name="Ed Godfrey" userId="61aa7c48ee0e3db0" providerId="LiveId" clId="{F757BA7E-3928-4E94-B0EC-011D7533EA50}" dt="2023-05-27T18:11:21.174" v="1318" actId="5793"/>
        <pc:sldMkLst>
          <pc:docMk/>
          <pc:sldMk cId="2439800376" sldId="466"/>
        </pc:sldMkLst>
        <pc:spChg chg="mod">
          <ac:chgData name="Ed Godfrey" userId="61aa7c48ee0e3db0" providerId="LiveId" clId="{F757BA7E-3928-4E94-B0EC-011D7533EA50}" dt="2023-05-27T18:11:12.956" v="1288" actId="20577"/>
          <ac:spMkLst>
            <pc:docMk/>
            <pc:sldMk cId="2439800376" sldId="466"/>
            <ac:spMk id="3" creationId="{9E3293C3-2021-04F5-B3B2-149081BCD341}"/>
          </ac:spMkLst>
        </pc:spChg>
        <pc:spChg chg="mod">
          <ac:chgData name="Ed Godfrey" userId="61aa7c48ee0e3db0" providerId="LiveId" clId="{F757BA7E-3928-4E94-B0EC-011D7533EA50}" dt="2023-05-27T18:11:21.174" v="1318" actId="5793"/>
          <ac:spMkLst>
            <pc:docMk/>
            <pc:sldMk cId="2439800376" sldId="466"/>
            <ac:spMk id="6" creationId="{27341E30-1523-0531-D0E1-7D6824619EE0}"/>
          </ac:spMkLst>
        </pc:spChg>
      </pc:sldChg>
      <pc:sldChg chg="addSp modSp mod modAnim">
        <pc:chgData name="Ed Godfrey" userId="61aa7c48ee0e3db0" providerId="LiveId" clId="{F757BA7E-3928-4E94-B0EC-011D7533EA50}" dt="2023-05-27T18:15:50.059" v="1349" actId="20577"/>
        <pc:sldMkLst>
          <pc:docMk/>
          <pc:sldMk cId="4241615019" sldId="467"/>
        </pc:sldMkLst>
        <pc:spChg chg="add mod">
          <ac:chgData name="Ed Godfrey" userId="61aa7c48ee0e3db0" providerId="LiveId" clId="{F757BA7E-3928-4E94-B0EC-011D7533EA50}" dt="2023-05-27T18:15:50.059" v="1349" actId="20577"/>
          <ac:spMkLst>
            <pc:docMk/>
            <pc:sldMk cId="4241615019" sldId="467"/>
            <ac:spMk id="2" creationId="{FA411981-74AB-1C81-8141-13F0DA9429F3}"/>
          </ac:spMkLst>
        </pc:spChg>
        <pc:spChg chg="mod">
          <ac:chgData name="Ed Godfrey" userId="61aa7c48ee0e3db0" providerId="LiveId" clId="{F757BA7E-3928-4E94-B0EC-011D7533EA50}" dt="2023-05-27T18:05:24.783" v="1014" actId="20577"/>
          <ac:spMkLst>
            <pc:docMk/>
            <pc:sldMk cId="4241615019" sldId="467"/>
            <ac:spMk id="3" creationId="{9E3293C3-2021-04F5-B3B2-149081BCD341}"/>
          </ac:spMkLst>
        </pc:spChg>
        <pc:spChg chg="mod">
          <ac:chgData name="Ed Godfrey" userId="61aa7c48ee0e3db0" providerId="LiveId" clId="{F757BA7E-3928-4E94-B0EC-011D7533EA50}" dt="2023-05-27T18:02:53.968" v="879" actId="20577"/>
          <ac:spMkLst>
            <pc:docMk/>
            <pc:sldMk cId="4241615019" sldId="467"/>
            <ac:spMk id="6" creationId="{27341E30-1523-0531-D0E1-7D6824619EE0}"/>
          </ac:spMkLst>
        </pc:spChg>
      </pc:sldChg>
      <pc:sldChg chg="del">
        <pc:chgData name="Ed Godfrey" userId="61aa7c48ee0e3db0" providerId="LiveId" clId="{F757BA7E-3928-4E94-B0EC-011D7533EA50}" dt="2023-05-27T18:12:32.709" v="1339" actId="47"/>
        <pc:sldMkLst>
          <pc:docMk/>
          <pc:sldMk cId="1672001782" sldId="468"/>
        </pc:sldMkLst>
      </pc:sldChg>
      <pc:sldChg chg="del">
        <pc:chgData name="Ed Godfrey" userId="61aa7c48ee0e3db0" providerId="LiveId" clId="{F757BA7E-3928-4E94-B0EC-011D7533EA50}" dt="2023-05-27T18:12:33.196" v="1340" actId="47"/>
        <pc:sldMkLst>
          <pc:docMk/>
          <pc:sldMk cId="913393385" sldId="469"/>
        </pc:sldMkLst>
      </pc:sldChg>
      <pc:sldChg chg="del">
        <pc:chgData name="Ed Godfrey" userId="61aa7c48ee0e3db0" providerId="LiveId" clId="{F757BA7E-3928-4E94-B0EC-011D7533EA50}" dt="2023-05-27T18:12:33.763" v="1341" actId="47"/>
        <pc:sldMkLst>
          <pc:docMk/>
          <pc:sldMk cId="1554024227" sldId="470"/>
        </pc:sldMkLst>
      </pc:sldChg>
      <pc:sldChg chg="addSp delSp modSp mod ord">
        <pc:chgData name="Ed Godfrey" userId="61aa7c48ee0e3db0" providerId="LiveId" clId="{F757BA7E-3928-4E94-B0EC-011D7533EA50}" dt="2023-05-27T17:34:40.967" v="139"/>
        <pc:sldMkLst>
          <pc:docMk/>
          <pc:sldMk cId="1874828066" sldId="471"/>
        </pc:sldMkLst>
        <pc:spChg chg="mod">
          <ac:chgData name="Ed Godfrey" userId="61aa7c48ee0e3db0" providerId="LiveId" clId="{F757BA7E-3928-4E94-B0EC-011D7533EA50}" dt="2023-05-27T17:34:29.753" v="137" actId="207"/>
          <ac:spMkLst>
            <pc:docMk/>
            <pc:sldMk cId="1874828066" sldId="471"/>
            <ac:spMk id="3" creationId="{1206BF46-F60A-B583-BE9A-98813DA83DD6}"/>
          </ac:spMkLst>
        </pc:spChg>
        <pc:picChg chg="add mod ord">
          <ac:chgData name="Ed Godfrey" userId="61aa7c48ee0e3db0" providerId="LiveId" clId="{F757BA7E-3928-4E94-B0EC-011D7533EA50}" dt="2023-05-27T17:33:00.770" v="8" actId="167"/>
          <ac:picMkLst>
            <pc:docMk/>
            <pc:sldMk cId="1874828066" sldId="471"/>
            <ac:picMk id="5" creationId="{770713B3-015A-716E-1EAE-D433A4028A7F}"/>
          </ac:picMkLst>
        </pc:picChg>
        <pc:picChg chg="del">
          <ac:chgData name="Ed Godfrey" userId="61aa7c48ee0e3db0" providerId="LiveId" clId="{F757BA7E-3928-4E94-B0EC-011D7533EA50}" dt="2023-05-27T17:28:46.015" v="0" actId="21"/>
          <ac:picMkLst>
            <pc:docMk/>
            <pc:sldMk cId="1874828066" sldId="471"/>
            <ac:picMk id="6" creationId="{C58E39B4-0D56-B296-E75E-8C11D5A7476D}"/>
          </ac:picMkLst>
        </pc:picChg>
      </pc:sldChg>
      <pc:sldChg chg="modSp add mod">
        <pc:chgData name="Ed Godfrey" userId="61aa7c48ee0e3db0" providerId="LiveId" clId="{F757BA7E-3928-4E94-B0EC-011D7533EA50}" dt="2023-05-27T17:44:34.103" v="163" actId="255"/>
        <pc:sldMkLst>
          <pc:docMk/>
          <pc:sldMk cId="2223733845" sldId="472"/>
        </pc:sldMkLst>
        <pc:spChg chg="mod">
          <ac:chgData name="Ed Godfrey" userId="61aa7c48ee0e3db0" providerId="LiveId" clId="{F757BA7E-3928-4E94-B0EC-011D7533EA50}" dt="2023-05-27T17:44:34.103" v="163" actId="255"/>
          <ac:spMkLst>
            <pc:docMk/>
            <pc:sldMk cId="2223733845" sldId="472"/>
            <ac:spMk id="3" creationId="{9E3293C3-2021-04F5-B3B2-149081BCD341}"/>
          </ac:spMkLst>
        </pc:spChg>
      </pc:sldChg>
      <pc:sldChg chg="modSp add modAnim">
        <pc:chgData name="Ed Godfrey" userId="61aa7c48ee0e3db0" providerId="LiveId" clId="{F757BA7E-3928-4E94-B0EC-011D7533EA50}" dt="2023-05-27T17:53:18.378" v="637"/>
        <pc:sldMkLst>
          <pc:docMk/>
          <pc:sldMk cId="3217484139" sldId="473"/>
        </pc:sldMkLst>
        <pc:spChg chg="mod">
          <ac:chgData name="Ed Godfrey" userId="61aa7c48ee0e3db0" providerId="LiveId" clId="{F757BA7E-3928-4E94-B0EC-011D7533EA50}" dt="2023-05-27T17:53:09.739" v="632" actId="1035"/>
          <ac:spMkLst>
            <pc:docMk/>
            <pc:sldMk cId="3217484139" sldId="473"/>
            <ac:spMk id="2" creationId="{47B4A78E-AA7A-A953-FC66-DA9403B458D9}"/>
          </ac:spMkLst>
        </pc:spChg>
        <pc:spChg chg="mod">
          <ac:chgData name="Ed Godfrey" userId="61aa7c48ee0e3db0" providerId="LiveId" clId="{F757BA7E-3928-4E94-B0EC-011D7533EA50}" dt="2023-05-27T17:52:43.144" v="601" actId="115"/>
          <ac:spMkLst>
            <pc:docMk/>
            <pc:sldMk cId="3217484139" sldId="473"/>
            <ac:spMk id="3" creationId="{9E3293C3-2021-04F5-B3B2-149081BCD341}"/>
          </ac:spMkLst>
        </pc:spChg>
      </pc:sldChg>
      <pc:sldChg chg="modSp add modAnim">
        <pc:chgData name="Ed Godfrey" userId="61aa7c48ee0e3db0" providerId="LiveId" clId="{F757BA7E-3928-4E94-B0EC-011D7533EA50}" dt="2023-05-27T17:55:36.406" v="719" actId="207"/>
        <pc:sldMkLst>
          <pc:docMk/>
          <pc:sldMk cId="2644882770" sldId="474"/>
        </pc:sldMkLst>
        <pc:spChg chg="mod">
          <ac:chgData name="Ed Godfrey" userId="61aa7c48ee0e3db0" providerId="LiveId" clId="{F757BA7E-3928-4E94-B0EC-011D7533EA50}" dt="2023-05-27T17:55:36.406" v="719" actId="207"/>
          <ac:spMkLst>
            <pc:docMk/>
            <pc:sldMk cId="2644882770" sldId="474"/>
            <ac:spMk id="2" creationId="{47B4A78E-AA7A-A953-FC66-DA9403B458D9}"/>
          </ac:spMkLst>
        </pc:spChg>
        <pc:spChg chg="mod">
          <ac:chgData name="Ed Godfrey" userId="61aa7c48ee0e3db0" providerId="LiveId" clId="{F757BA7E-3928-4E94-B0EC-011D7533EA50}" dt="2023-05-27T17:55:02.001" v="709" actId="115"/>
          <ac:spMkLst>
            <pc:docMk/>
            <pc:sldMk cId="2644882770" sldId="474"/>
            <ac:spMk id="3" creationId="{9E3293C3-2021-04F5-B3B2-149081BCD341}"/>
          </ac:spMkLst>
        </pc:spChg>
      </pc:sldChg>
      <pc:sldChg chg="modSp add modAnim">
        <pc:chgData name="Ed Godfrey" userId="61aa7c48ee0e3db0" providerId="LiveId" clId="{F757BA7E-3928-4E94-B0EC-011D7533EA50}" dt="2023-05-27T17:59:23.921" v="806"/>
        <pc:sldMkLst>
          <pc:docMk/>
          <pc:sldMk cId="2416320134" sldId="475"/>
        </pc:sldMkLst>
        <pc:spChg chg="mod">
          <ac:chgData name="Ed Godfrey" userId="61aa7c48ee0e3db0" providerId="LiveId" clId="{F757BA7E-3928-4E94-B0EC-011D7533EA50}" dt="2023-05-27T17:59:13.664" v="801" actId="2711"/>
          <ac:spMkLst>
            <pc:docMk/>
            <pc:sldMk cId="2416320134" sldId="475"/>
            <ac:spMk id="2" creationId="{47B4A78E-AA7A-A953-FC66-DA9403B458D9}"/>
          </ac:spMkLst>
        </pc:spChg>
        <pc:spChg chg="mod">
          <ac:chgData name="Ed Godfrey" userId="61aa7c48ee0e3db0" providerId="LiveId" clId="{F757BA7E-3928-4E94-B0EC-011D7533EA50}" dt="2023-05-27T17:58:45.325" v="796" actId="115"/>
          <ac:spMkLst>
            <pc:docMk/>
            <pc:sldMk cId="2416320134" sldId="475"/>
            <ac:spMk id="3" creationId="{9E3293C3-2021-04F5-B3B2-149081BCD341}"/>
          </ac:spMkLst>
        </pc:spChg>
      </pc:sldChg>
      <pc:sldChg chg="modSp add mod">
        <pc:chgData name="Ed Godfrey" userId="61aa7c48ee0e3db0" providerId="LiveId" clId="{F757BA7E-3928-4E94-B0EC-011D7533EA50}" dt="2023-05-27T18:02:23.052" v="867" actId="20577"/>
        <pc:sldMkLst>
          <pc:docMk/>
          <pc:sldMk cId="225553373" sldId="476"/>
        </pc:sldMkLst>
        <pc:spChg chg="mod">
          <ac:chgData name="Ed Godfrey" userId="61aa7c48ee0e3db0" providerId="LiveId" clId="{F757BA7E-3928-4E94-B0EC-011D7533EA50}" dt="2023-05-27T18:02:23.052" v="867" actId="20577"/>
          <ac:spMkLst>
            <pc:docMk/>
            <pc:sldMk cId="225553373" sldId="476"/>
            <ac:spMk id="3" creationId="{9E3293C3-2021-04F5-B3B2-149081BCD341}"/>
          </ac:spMkLst>
        </pc:spChg>
        <pc:spChg chg="mod">
          <ac:chgData name="Ed Godfrey" userId="61aa7c48ee0e3db0" providerId="LiveId" clId="{F757BA7E-3928-4E94-B0EC-011D7533EA50}" dt="2023-05-27T18:02:09.456" v="864" actId="20577"/>
          <ac:spMkLst>
            <pc:docMk/>
            <pc:sldMk cId="225553373" sldId="476"/>
            <ac:spMk id="6" creationId="{27341E30-1523-0531-D0E1-7D6824619EE0}"/>
          </ac:spMkLst>
        </pc:spChg>
      </pc:sldChg>
      <pc:sldChg chg="modSp add mod modAnim">
        <pc:chgData name="Ed Godfrey" userId="61aa7c48ee0e3db0" providerId="LiveId" clId="{F757BA7E-3928-4E94-B0EC-011D7533EA50}" dt="2023-05-27T18:06:49.756" v="1085" actId="6549"/>
        <pc:sldMkLst>
          <pc:docMk/>
          <pc:sldMk cId="1958572883" sldId="477"/>
        </pc:sldMkLst>
        <pc:spChg chg="mod">
          <ac:chgData name="Ed Godfrey" userId="61aa7c48ee0e3db0" providerId="LiveId" clId="{F757BA7E-3928-4E94-B0EC-011D7533EA50}" dt="2023-05-27T18:06:49.756" v="1085" actId="6549"/>
          <ac:spMkLst>
            <pc:docMk/>
            <pc:sldMk cId="1958572883" sldId="477"/>
            <ac:spMk id="2" creationId="{FA411981-74AB-1C81-8141-13F0DA9429F3}"/>
          </ac:spMkLst>
        </pc:spChg>
        <pc:spChg chg="mod">
          <ac:chgData name="Ed Godfrey" userId="61aa7c48ee0e3db0" providerId="LiveId" clId="{F757BA7E-3928-4E94-B0EC-011D7533EA50}" dt="2023-05-27T18:05:32.887" v="1036" actId="20577"/>
          <ac:spMkLst>
            <pc:docMk/>
            <pc:sldMk cId="1958572883" sldId="477"/>
            <ac:spMk id="3" creationId="{9E3293C3-2021-04F5-B3B2-149081BCD341}"/>
          </ac:spMkLst>
        </pc:spChg>
      </pc:sldChg>
      <pc:sldChg chg="modSp add modAnim">
        <pc:chgData name="Ed Godfrey" userId="61aa7c48ee0e3db0" providerId="LiveId" clId="{F757BA7E-3928-4E94-B0EC-011D7533EA50}" dt="2023-05-27T18:08:31.795" v="1170" actId="113"/>
        <pc:sldMkLst>
          <pc:docMk/>
          <pc:sldMk cId="4062888887" sldId="478"/>
        </pc:sldMkLst>
        <pc:spChg chg="mod">
          <ac:chgData name="Ed Godfrey" userId="61aa7c48ee0e3db0" providerId="LiveId" clId="{F757BA7E-3928-4E94-B0EC-011D7533EA50}" dt="2023-05-27T18:08:31.795" v="1170" actId="113"/>
          <ac:spMkLst>
            <pc:docMk/>
            <pc:sldMk cId="4062888887" sldId="478"/>
            <ac:spMk id="2" creationId="{FA411981-74AB-1C81-8141-13F0DA9429F3}"/>
          </ac:spMkLst>
        </pc:spChg>
        <pc:spChg chg="mod">
          <ac:chgData name="Ed Godfrey" userId="61aa7c48ee0e3db0" providerId="LiveId" clId="{F757BA7E-3928-4E94-B0EC-011D7533EA50}" dt="2023-05-27T18:07:43.606" v="1127" actId="20577"/>
          <ac:spMkLst>
            <pc:docMk/>
            <pc:sldMk cId="4062888887" sldId="478"/>
            <ac:spMk id="3" creationId="{9E3293C3-2021-04F5-B3B2-149081BCD341}"/>
          </ac:spMkLst>
        </pc:spChg>
      </pc:sldChg>
      <pc:sldChg chg="modSp add modAnim">
        <pc:chgData name="Ed Godfrey" userId="61aa7c48ee0e3db0" providerId="LiveId" clId="{F757BA7E-3928-4E94-B0EC-011D7533EA50}" dt="2023-05-27T18:10:18.839" v="1281" actId="6549"/>
        <pc:sldMkLst>
          <pc:docMk/>
          <pc:sldMk cId="3357938463" sldId="479"/>
        </pc:sldMkLst>
        <pc:spChg chg="mod">
          <ac:chgData name="Ed Godfrey" userId="61aa7c48ee0e3db0" providerId="LiveId" clId="{F757BA7E-3928-4E94-B0EC-011D7533EA50}" dt="2023-05-27T18:10:18.839" v="1281" actId="6549"/>
          <ac:spMkLst>
            <pc:docMk/>
            <pc:sldMk cId="3357938463" sldId="479"/>
            <ac:spMk id="2" creationId="{FA411981-74AB-1C81-8141-13F0DA9429F3}"/>
          </ac:spMkLst>
        </pc:spChg>
        <pc:spChg chg="mod">
          <ac:chgData name="Ed Godfrey" userId="61aa7c48ee0e3db0" providerId="LiveId" clId="{F757BA7E-3928-4E94-B0EC-011D7533EA50}" dt="2023-05-27T18:09:24.773" v="1237" actId="20577"/>
          <ac:spMkLst>
            <pc:docMk/>
            <pc:sldMk cId="3357938463" sldId="479"/>
            <ac:spMk id="3" creationId="{9E3293C3-2021-04F5-B3B2-149081BCD341}"/>
          </ac:spMkLst>
        </pc:spChg>
      </pc:sldChg>
      <pc:sldChg chg="add">
        <pc:chgData name="Ed Godfrey" userId="61aa7c48ee0e3db0" providerId="LiveId" clId="{F757BA7E-3928-4E94-B0EC-011D7533EA50}" dt="2023-05-27T18:12:41.346" v="1342"/>
        <pc:sldMkLst>
          <pc:docMk/>
          <pc:sldMk cId="1070809562" sldId="4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5/27/2023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ir of glasses on a book&#10;&#10;Description automatically generated with medium confidence">
            <a:extLst>
              <a:ext uri="{FF2B5EF4-FFF2-40B4-BE49-F238E27FC236}">
                <a16:creationId xmlns:a16="http://schemas.microsoft.com/office/drawing/2014/main" id="{770713B3-015A-716E-1EAE-D433A4028A7F}"/>
              </a:ext>
            </a:extLst>
          </p:cNvPr>
          <p:cNvPicPr>
            <a:picLocks noChangeAspect="1"/>
          </p:cNvPicPr>
          <p:nvPr/>
        </p:nvPicPr>
        <p:blipFill>
          <a:blip r:embed="rId2"/>
          <a:stretch>
            <a:fillRect/>
          </a:stretch>
        </p:blipFill>
        <p:spPr>
          <a:xfrm>
            <a:off x="23716" y="135223"/>
            <a:ext cx="12168284" cy="6849006"/>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859052"/>
            <a:ext cx="11660632" cy="1947333"/>
          </a:xfrm>
        </p:spPr>
        <p:txBody>
          <a:bodyPr>
            <a:normAutofit/>
          </a:bodyPr>
          <a:lstStyle/>
          <a:p>
            <a:pPr algn="ctr"/>
            <a:r>
              <a:rPr lang="en-US" sz="3900" b="1" dirty="0">
                <a:solidFill>
                  <a:schemeClr val="accent6">
                    <a:lumMod val="20000"/>
                    <a:lumOff val="80000"/>
                  </a:schemeClr>
                </a:solidFill>
                <a:latin typeface="Abadi" panose="020B0604020104020204" pitchFamily="34" charset="0"/>
              </a:rPr>
              <a:t>Psalm 119:1-8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28, 2023</a:t>
            </a:r>
          </a:p>
        </p:txBody>
      </p:sp>
    </p:spTree>
    <p:extLst>
      <p:ext uri="{BB962C8B-B14F-4D97-AF65-F5344CB8AC3E}">
        <p14:creationId xmlns:p14="http://schemas.microsoft.com/office/powerpoint/2010/main" val="187482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12 So then, my beloved, just as you have always obeyed, not as in my presence only, but now much more in my absence, work out your salvation with fear and trembling; 13 for it is God who is at work in you, both to will and to work for His good pleasure. </a:t>
            </a:r>
          </a:p>
          <a:p>
            <a:endParaRPr lang="en-US" sz="3600" b="0" dirty="0">
              <a:solidFill>
                <a:schemeClr val="tx1"/>
              </a:solidFill>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2:12-13</a:t>
            </a:r>
          </a:p>
        </p:txBody>
      </p:sp>
    </p:spTree>
    <p:extLst>
      <p:ext uri="{BB962C8B-B14F-4D97-AF65-F5344CB8AC3E}">
        <p14:creationId xmlns:p14="http://schemas.microsoft.com/office/powerpoint/2010/main" val="19290544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“God's words will give men new life more than the other words that are for pleasure. Oh, marvelous power of the divine seed which overpowers strong men in arms, softens hard hearts, and renews and changes into divine men, those men who had been brutalized by sins and departed infinitely far from God. Obviously, such miraculous power could never be worked by the works of a priest if the Spirit of life and the eternal Word did not, above all things else, work with it.”</a:t>
            </a:r>
            <a:endParaRPr lang="en-US" sz="4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Wycliffe (1329-1384)</a:t>
            </a:r>
          </a:p>
        </p:txBody>
      </p:sp>
    </p:spTree>
    <p:extLst>
      <p:ext uri="{BB962C8B-B14F-4D97-AF65-F5344CB8AC3E}">
        <p14:creationId xmlns:p14="http://schemas.microsoft.com/office/powerpoint/2010/main" val="22555337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90791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Read the Bible!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
        <p:nvSpPr>
          <p:cNvPr id="2" name="Text Box 3">
            <a:extLst>
              <a:ext uri="{FF2B5EF4-FFF2-40B4-BE49-F238E27FC236}">
                <a16:creationId xmlns:a16="http://schemas.microsoft.com/office/drawing/2014/main" id="{FA411981-74AB-1C81-8141-13F0DA9429F3}"/>
              </a:ext>
            </a:extLst>
          </p:cNvPr>
          <p:cNvSpPr txBox="1">
            <a:spLocks noChangeArrowheads="1"/>
          </p:cNvSpPr>
          <p:nvPr/>
        </p:nvSpPr>
        <p:spPr bwMode="auto">
          <a:xfrm>
            <a:off x="193199" y="1555611"/>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the divine Scriptures, there are shallows and there are deeps; shallows were the lamb may wade, and deeps where the elephant may swim.” </a:t>
            </a:r>
          </a:p>
          <a:p>
            <a:pPr marL="0" marR="0" algn="r">
              <a:spcBef>
                <a:spcPts val="0"/>
              </a:spcBef>
              <a:spcAft>
                <a:spcPts val="0"/>
              </a:spcAft>
            </a:pPr>
            <a:r>
              <a:rPr lang="en-US"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~John Owen</a:t>
            </a:r>
            <a:endParaRPr lang="en-US"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16150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90791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Read the Bible!</a:t>
            </a:r>
          </a:p>
          <a:p>
            <a:pPr marL="742950" marR="0" indent="-742950" algn="just">
              <a:spcBef>
                <a:spcPts val="0"/>
              </a:spcBef>
              <a:spcAft>
                <a:spcPts val="0"/>
              </a:spcAft>
              <a:buAutoNum type="arabicPeriod"/>
            </a:pPr>
            <a:r>
              <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Study the Bible!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
        <p:nvSpPr>
          <p:cNvPr id="2" name="Text Box 3">
            <a:extLst>
              <a:ext uri="{FF2B5EF4-FFF2-40B4-BE49-F238E27FC236}">
                <a16:creationId xmlns:a16="http://schemas.microsoft.com/office/drawing/2014/main" id="{FA411981-74AB-1C81-8141-13F0DA9429F3}"/>
              </a:ext>
            </a:extLst>
          </p:cNvPr>
          <p:cNvSpPr txBox="1">
            <a:spLocks noChangeArrowheads="1"/>
          </p:cNvSpPr>
          <p:nvPr/>
        </p:nvSpPr>
        <p:spPr bwMode="auto">
          <a:xfrm>
            <a:off x="193199" y="2298561"/>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“I hold one single sentence out of God's Word to be of more certainty and of more power than all the discoveries of all the learned men of all the ages.” </a:t>
            </a:r>
          </a:p>
          <a:p>
            <a:pPr algn="r"/>
            <a:r>
              <a:rPr lang="en-US"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~Charles Spurgeon</a:t>
            </a:r>
          </a:p>
        </p:txBody>
      </p:sp>
    </p:spTree>
    <p:extLst>
      <p:ext uri="{BB962C8B-B14F-4D97-AF65-F5344CB8AC3E}">
        <p14:creationId xmlns:p14="http://schemas.microsoft.com/office/powerpoint/2010/main" val="19585728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90791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Read the Bible!</a:t>
            </a:r>
          </a:p>
          <a:p>
            <a:pPr marL="742950" marR="0" indent="-742950" algn="just">
              <a:spcBef>
                <a:spcPts val="0"/>
              </a:spcBef>
              <a:spcAft>
                <a:spcPts val="0"/>
              </a:spcAft>
              <a:buAutoNum type="arabicPeriod"/>
            </a:pPr>
            <a:r>
              <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Study the Bible!</a:t>
            </a:r>
          </a:p>
          <a:p>
            <a:pPr marL="742950" marR="0" indent="-742950" algn="just">
              <a:spcBef>
                <a:spcPts val="0"/>
              </a:spcBef>
              <a:spcAft>
                <a:spcPts val="0"/>
              </a:spcAft>
              <a:buAutoNum type="arabi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Interpret the Bible!</a:t>
            </a:r>
            <a:endPar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
        <p:nvSpPr>
          <p:cNvPr id="2" name="Text Box 3">
            <a:extLst>
              <a:ext uri="{FF2B5EF4-FFF2-40B4-BE49-F238E27FC236}">
                <a16:creationId xmlns:a16="http://schemas.microsoft.com/office/drawing/2014/main" id="{FA411981-74AB-1C81-8141-13F0DA9429F3}"/>
              </a:ext>
            </a:extLst>
          </p:cNvPr>
          <p:cNvSpPr txBox="1">
            <a:spLocks noChangeArrowheads="1"/>
          </p:cNvSpPr>
          <p:nvPr/>
        </p:nvSpPr>
        <p:spPr bwMode="auto">
          <a:xfrm>
            <a:off x="193199" y="285101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“There is no book like the Bible. It is a miracle of literature, a perennial spring of wisdom, a wonderful book of surprises, a revelation of mystery, and infallible guide of conduct, and unspeakable source of comfort.”</a:t>
            </a:r>
          </a:p>
          <a:p>
            <a:pPr algn="r"/>
            <a:r>
              <a:rPr lang="en-US"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~Samuel Chadwick</a:t>
            </a:r>
          </a:p>
        </p:txBody>
      </p:sp>
    </p:spTree>
    <p:extLst>
      <p:ext uri="{BB962C8B-B14F-4D97-AF65-F5344CB8AC3E}">
        <p14:creationId xmlns:p14="http://schemas.microsoft.com/office/powerpoint/2010/main" val="40628888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93199" y="907911"/>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Read the Bible!</a:t>
            </a:r>
          </a:p>
          <a:p>
            <a:pPr marL="742950" marR="0" indent="-742950" algn="just">
              <a:spcBef>
                <a:spcPts val="0"/>
              </a:spcBef>
              <a:spcAft>
                <a:spcPts val="0"/>
              </a:spcAft>
              <a:buAutoNum type="arabicPeriod"/>
            </a:pPr>
            <a:r>
              <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Study the Bible!</a:t>
            </a:r>
          </a:p>
          <a:p>
            <a:pPr marL="742950" marR="0" indent="-742950" algn="just">
              <a:spcBef>
                <a:spcPts val="0"/>
              </a:spcBef>
              <a:spcAft>
                <a:spcPts val="0"/>
              </a:spcAft>
              <a:buAutoNum type="arabi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Interpret the Bible!</a:t>
            </a:r>
          </a:p>
          <a:p>
            <a:pPr marL="742950" marR="0" indent="-742950" algn="just">
              <a:spcBef>
                <a:spcPts val="0"/>
              </a:spcBef>
              <a:spcAft>
                <a:spcPts val="0"/>
              </a:spcAft>
              <a:buAutoNum type="arabicPeriod"/>
            </a:pPr>
            <a:r>
              <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a:t>
            </a: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ly the Bible! </a:t>
            </a:r>
            <a:endPar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
        <p:nvSpPr>
          <p:cNvPr id="2" name="Text Box 3">
            <a:extLst>
              <a:ext uri="{FF2B5EF4-FFF2-40B4-BE49-F238E27FC236}">
                <a16:creationId xmlns:a16="http://schemas.microsoft.com/office/drawing/2014/main" id="{FA411981-74AB-1C81-8141-13F0DA9429F3}"/>
              </a:ext>
            </a:extLst>
          </p:cNvPr>
          <p:cNvSpPr txBox="1">
            <a:spLocks noChangeArrowheads="1"/>
          </p:cNvSpPr>
          <p:nvPr/>
        </p:nvSpPr>
        <p:spPr bwMode="auto">
          <a:xfrm>
            <a:off x="193199" y="340346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Bible is alive, it speaks to me; It has feet, it runs after me; It has hands, it lays hold of me.”</a:t>
            </a:r>
          </a:p>
          <a:p>
            <a:pPr algn="r"/>
            <a:r>
              <a:rPr lang="en-US"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~Martin Luther</a:t>
            </a:r>
          </a:p>
        </p:txBody>
      </p:sp>
    </p:spTree>
    <p:extLst>
      <p:ext uri="{BB962C8B-B14F-4D97-AF65-F5344CB8AC3E}">
        <p14:creationId xmlns:p14="http://schemas.microsoft.com/office/powerpoint/2010/main" val="33579384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75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The sufficiency of Scripture affirms that everything necessary for the salvation of sinners, the sanctification of saints, and the spiritual direction of ministry is provided by God's Word.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Sufficiency of Scripture </a:t>
            </a:r>
          </a:p>
        </p:txBody>
      </p:sp>
    </p:spTree>
    <p:extLst>
      <p:ext uri="{BB962C8B-B14F-4D97-AF65-F5344CB8AC3E}">
        <p14:creationId xmlns:p14="http://schemas.microsoft.com/office/powerpoint/2010/main" val="24398003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“The Bible is a rock of diamonds, a chain of pearls, the sword of the spirit; A chart by which the Christian sails to eternity; The map by which he daily walks; The sundial by which he sets his life; The balance in which he weighs his actions.”</a:t>
            </a:r>
          </a:p>
          <a:p>
            <a:endParaRPr lang="en-US" sz="3600" b="0" dirty="0">
              <a:solidFill>
                <a:schemeClr val="tx1"/>
              </a:solidFill>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Thomas Watson</a:t>
            </a:r>
          </a:p>
        </p:txBody>
      </p:sp>
    </p:spTree>
    <p:extLst>
      <p:ext uri="{BB962C8B-B14F-4D97-AF65-F5344CB8AC3E}">
        <p14:creationId xmlns:p14="http://schemas.microsoft.com/office/powerpoint/2010/main" val="120117436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ir of glasses on a book&#10;&#10;Description automatically generated with medium confidence">
            <a:extLst>
              <a:ext uri="{FF2B5EF4-FFF2-40B4-BE49-F238E27FC236}">
                <a16:creationId xmlns:a16="http://schemas.microsoft.com/office/drawing/2014/main" id="{770713B3-015A-716E-1EAE-D433A4028A7F}"/>
              </a:ext>
            </a:extLst>
          </p:cNvPr>
          <p:cNvPicPr>
            <a:picLocks noChangeAspect="1"/>
          </p:cNvPicPr>
          <p:nvPr/>
        </p:nvPicPr>
        <p:blipFill>
          <a:blip r:embed="rId2"/>
          <a:stretch>
            <a:fillRect/>
          </a:stretch>
        </p:blipFill>
        <p:spPr>
          <a:xfrm>
            <a:off x="23716" y="135223"/>
            <a:ext cx="12168284" cy="6849006"/>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859052"/>
            <a:ext cx="11660632" cy="1947333"/>
          </a:xfrm>
        </p:spPr>
        <p:txBody>
          <a:bodyPr>
            <a:normAutofit/>
          </a:bodyPr>
          <a:lstStyle/>
          <a:p>
            <a:pPr algn="ctr"/>
            <a:r>
              <a:rPr lang="en-US" sz="3900" b="1" dirty="0">
                <a:solidFill>
                  <a:schemeClr val="accent6">
                    <a:lumMod val="20000"/>
                    <a:lumOff val="80000"/>
                  </a:schemeClr>
                </a:solidFill>
                <a:latin typeface="Abadi" panose="020B0604020104020204" pitchFamily="34" charset="0"/>
              </a:rPr>
              <a:t>Psalm 119:1-8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28, 2023</a:t>
            </a:r>
          </a:p>
        </p:txBody>
      </p:sp>
    </p:spTree>
    <p:extLst>
      <p:ext uri="{BB962C8B-B14F-4D97-AF65-F5344CB8AC3E}">
        <p14:creationId xmlns:p14="http://schemas.microsoft.com/office/powerpoint/2010/main" val="107080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have made a covenant with God that He send me neither visions, dreams, nor even angels. I am well satisfied with the gift of the Holy Scriptures, which give me abundant instruction and all that I need to know for both this life and for that which is to come.”</a:t>
            </a:r>
            <a:endParaRPr lang="en-US" sz="4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Martin Luther</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“Since then your serene majesty and your lordships seek a simple answer, I will give it in this manner, not embellished: unless I am convinced by the testimony of the Scriptures or by clear reason, for I do not trust either in the Pope or in the church councils, since it is well known that they have often erred and contradict themselves, I am bound to the Scriptures I have quoted, and my conscience is captive to the Word of God. I cannot and I will not retract anything, since it is neither safe nor right to go against conscience. I cannot do otherwise, here I stand, God help me. Amen.”</a:t>
            </a:r>
            <a:endParaRPr lang="en-US" sz="36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Martin Luther</a:t>
            </a:r>
          </a:p>
        </p:txBody>
      </p:sp>
    </p:spTree>
    <p:extLst>
      <p:ext uri="{BB962C8B-B14F-4D97-AF65-F5344CB8AC3E}">
        <p14:creationId xmlns:p14="http://schemas.microsoft.com/office/powerpoint/2010/main" val="222373384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How blessed is the man who does not walk in the counsel of the wicked, Nor stand in the path of sinners, Nor sit in the seat of scoffers! 2 But his delight is in the law of the Lord, And in His law he meditates day and night. </a:t>
            </a:r>
            <a:endParaRPr lang="en-US" sz="4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Summary of Psalm 119 on Psalm 1:1-2</a:t>
            </a:r>
          </a:p>
        </p:txBody>
      </p:sp>
    </p:spTree>
    <p:extLst>
      <p:ext uri="{BB962C8B-B14F-4D97-AF65-F5344CB8AC3E}">
        <p14:creationId xmlns:p14="http://schemas.microsoft.com/office/powerpoint/2010/main" val="311293794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kern="1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4800" b="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psalmist declares the full sufficiency of God's Word in the life of the believer who loves and obeys it.</a:t>
            </a:r>
            <a:endParaRPr lang="en-US" sz="4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Big Idea</a:t>
            </a:r>
          </a:p>
        </p:txBody>
      </p:sp>
    </p:spTree>
    <p:extLst>
      <p:ext uri="{BB962C8B-B14F-4D97-AF65-F5344CB8AC3E}">
        <p14:creationId xmlns:p14="http://schemas.microsoft.com/office/powerpoint/2010/main" val="14116617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86256"/>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internal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delight</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(119:1-2)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1138773"/>
          </a:xfrm>
          <a:prstGeom prst="rect">
            <a:avLst/>
          </a:prstGeom>
          <a:noFill/>
        </p:spPr>
        <p:txBody>
          <a:bodyPr wrap="square" rtlCol="0">
            <a:spAutoFit/>
          </a:bodyPr>
          <a:lstStyle/>
          <a:p>
            <a:pPr algn="ctr"/>
            <a:r>
              <a:rPr lang="en-US" sz="3200" b="1" cap="all" dirty="0">
                <a:latin typeface="Calibri" panose="020F0502020204030204" pitchFamily="34" charset="0"/>
                <a:ea typeface="Calibri" panose="020F0502020204030204" pitchFamily="34" charset="0"/>
                <a:cs typeface="Calibri" panose="020F0502020204030204" pitchFamily="34" charset="0"/>
              </a:rPr>
              <a:t>the full </a:t>
            </a:r>
            <a:r>
              <a:rPr lang="en-US" sz="3600" b="1" cap="all" dirty="0">
                <a:latin typeface="Calibri" panose="020F0502020204030204" pitchFamily="34" charset="0"/>
                <a:ea typeface="Calibri" panose="020F0502020204030204" pitchFamily="34" charset="0"/>
                <a:cs typeface="Calibri" panose="020F0502020204030204" pitchFamily="34" charset="0"/>
              </a:rPr>
              <a:t>sufficiency</a:t>
            </a:r>
            <a:r>
              <a:rPr lang="en-US" sz="3200" b="1" cap="all" dirty="0">
                <a:latin typeface="Calibri" panose="020F0502020204030204" pitchFamily="34" charset="0"/>
                <a:ea typeface="Calibri" panose="020F0502020204030204" pitchFamily="34" charset="0"/>
                <a:cs typeface="Calibri" panose="020F0502020204030204" pitchFamily="34" charset="0"/>
              </a:rPr>
              <a:t> of God's Word in the life of the believer who loves and obeys it.</a:t>
            </a:r>
          </a:p>
        </p:txBody>
      </p:sp>
      <p:sp>
        <p:nvSpPr>
          <p:cNvPr id="2" name="Text Box 3">
            <a:extLst>
              <a:ext uri="{FF2B5EF4-FFF2-40B4-BE49-F238E27FC236}">
                <a16:creationId xmlns:a16="http://schemas.microsoft.com/office/drawing/2014/main" id="{47B4A78E-AA7A-A953-FC66-DA9403B458D9}"/>
              </a:ext>
            </a:extLst>
          </p:cNvPr>
          <p:cNvSpPr txBox="1">
            <a:spLocks noChangeArrowheads="1"/>
          </p:cNvSpPr>
          <p:nvPr/>
        </p:nvSpPr>
        <p:spPr bwMode="auto">
          <a:xfrm>
            <a:off x="173038" y="1952542"/>
            <a:ext cx="1169288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1 How blessed are those whose way is blameless, Who walk in the law of the Lord. 2 How blessed are those who observe His testimonies, Who seek Him with all their heart. </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86256"/>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internal </a:t>
            </a: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delight</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(119:1-2)</a:t>
            </a:r>
            <a:endPar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moral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direction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1138773"/>
          </a:xfrm>
          <a:prstGeom prst="rect">
            <a:avLst/>
          </a:prstGeom>
          <a:noFill/>
        </p:spPr>
        <p:txBody>
          <a:bodyPr wrap="square" rtlCol="0">
            <a:spAutoFit/>
          </a:bodyPr>
          <a:lstStyle/>
          <a:p>
            <a:pPr algn="ctr"/>
            <a:r>
              <a:rPr lang="en-US" sz="3200" b="1" cap="all" dirty="0">
                <a:latin typeface="Calibri" panose="020F0502020204030204" pitchFamily="34" charset="0"/>
                <a:ea typeface="Calibri" panose="020F0502020204030204" pitchFamily="34" charset="0"/>
                <a:cs typeface="Calibri" panose="020F0502020204030204" pitchFamily="34" charset="0"/>
              </a:rPr>
              <a:t>the full </a:t>
            </a:r>
            <a:r>
              <a:rPr lang="en-US" sz="3600" b="1" cap="all" dirty="0">
                <a:latin typeface="Calibri" panose="020F0502020204030204" pitchFamily="34" charset="0"/>
                <a:ea typeface="Calibri" panose="020F0502020204030204" pitchFamily="34" charset="0"/>
                <a:cs typeface="Calibri" panose="020F0502020204030204" pitchFamily="34" charset="0"/>
              </a:rPr>
              <a:t>sufficiency</a:t>
            </a:r>
            <a:r>
              <a:rPr lang="en-US" sz="3200" b="1" cap="all" dirty="0">
                <a:latin typeface="Calibri" panose="020F0502020204030204" pitchFamily="34" charset="0"/>
                <a:ea typeface="Calibri" panose="020F0502020204030204" pitchFamily="34" charset="0"/>
                <a:cs typeface="Calibri" panose="020F0502020204030204" pitchFamily="34" charset="0"/>
              </a:rPr>
              <a:t> of God's Word in the life of the believer who loves and obeys it.</a:t>
            </a:r>
          </a:p>
        </p:txBody>
      </p:sp>
      <p:sp>
        <p:nvSpPr>
          <p:cNvPr id="2" name="Text Box 3">
            <a:extLst>
              <a:ext uri="{FF2B5EF4-FFF2-40B4-BE49-F238E27FC236}">
                <a16:creationId xmlns:a16="http://schemas.microsoft.com/office/drawing/2014/main" id="{47B4A78E-AA7A-A953-FC66-DA9403B458D9}"/>
              </a:ext>
            </a:extLst>
          </p:cNvPr>
          <p:cNvSpPr txBox="1">
            <a:spLocks noChangeArrowheads="1"/>
          </p:cNvSpPr>
          <p:nvPr/>
        </p:nvSpPr>
        <p:spPr bwMode="auto">
          <a:xfrm>
            <a:off x="173038" y="2457367"/>
            <a:ext cx="116928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They also do no unrighteousness; They walk in His ways. </a:t>
            </a:r>
          </a:p>
        </p:txBody>
      </p:sp>
    </p:spTree>
    <p:extLst>
      <p:ext uri="{BB962C8B-B14F-4D97-AF65-F5344CB8AC3E}">
        <p14:creationId xmlns:p14="http://schemas.microsoft.com/office/powerpoint/2010/main" val="32174841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8625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internal </a:t>
            </a: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delight</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(119:1-2)</a:t>
            </a:r>
            <a:endPar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moral </a:t>
            </a: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direction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(119:3)</a:t>
            </a:r>
          </a:p>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eternal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demands</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(119:4-6)</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1138773"/>
          </a:xfrm>
          <a:prstGeom prst="rect">
            <a:avLst/>
          </a:prstGeom>
          <a:noFill/>
        </p:spPr>
        <p:txBody>
          <a:bodyPr wrap="square" rtlCol="0">
            <a:spAutoFit/>
          </a:bodyPr>
          <a:lstStyle/>
          <a:p>
            <a:pPr algn="ctr"/>
            <a:r>
              <a:rPr lang="en-US" sz="3200" b="1" cap="all" dirty="0">
                <a:latin typeface="Calibri" panose="020F0502020204030204" pitchFamily="34" charset="0"/>
                <a:ea typeface="Calibri" panose="020F0502020204030204" pitchFamily="34" charset="0"/>
                <a:cs typeface="Calibri" panose="020F0502020204030204" pitchFamily="34" charset="0"/>
              </a:rPr>
              <a:t>the full </a:t>
            </a:r>
            <a:r>
              <a:rPr lang="en-US" sz="3600" b="1" cap="all" dirty="0">
                <a:latin typeface="Calibri" panose="020F0502020204030204" pitchFamily="34" charset="0"/>
                <a:ea typeface="Calibri" panose="020F0502020204030204" pitchFamily="34" charset="0"/>
                <a:cs typeface="Calibri" panose="020F0502020204030204" pitchFamily="34" charset="0"/>
              </a:rPr>
              <a:t>sufficiency</a:t>
            </a:r>
            <a:r>
              <a:rPr lang="en-US" sz="3200" b="1" cap="all" dirty="0">
                <a:latin typeface="Calibri" panose="020F0502020204030204" pitchFamily="34" charset="0"/>
                <a:ea typeface="Calibri" panose="020F0502020204030204" pitchFamily="34" charset="0"/>
                <a:cs typeface="Calibri" panose="020F0502020204030204" pitchFamily="34" charset="0"/>
              </a:rPr>
              <a:t> of God's Word in the life of the believer who loves and obeys it.</a:t>
            </a:r>
          </a:p>
        </p:txBody>
      </p:sp>
      <p:sp>
        <p:nvSpPr>
          <p:cNvPr id="2" name="Text Box 3">
            <a:extLst>
              <a:ext uri="{FF2B5EF4-FFF2-40B4-BE49-F238E27FC236}">
                <a16:creationId xmlns:a16="http://schemas.microsoft.com/office/drawing/2014/main" id="{47B4A78E-AA7A-A953-FC66-DA9403B458D9}"/>
              </a:ext>
            </a:extLst>
          </p:cNvPr>
          <p:cNvSpPr txBox="1">
            <a:spLocks noChangeArrowheads="1"/>
          </p:cNvSpPr>
          <p:nvPr/>
        </p:nvSpPr>
        <p:spPr bwMode="auto">
          <a:xfrm>
            <a:off x="173038" y="2943142"/>
            <a:ext cx="1169288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4 You have ordained Your precepts, That we should keep them diligently. 5 Oh that my ways may be established To keep Your statutes! 6 Then I shall not be ashamed When I look upon all Your commandments. </a:t>
            </a:r>
          </a:p>
        </p:txBody>
      </p:sp>
    </p:spTree>
    <p:extLst>
      <p:ext uri="{BB962C8B-B14F-4D97-AF65-F5344CB8AC3E}">
        <p14:creationId xmlns:p14="http://schemas.microsoft.com/office/powerpoint/2010/main" val="26448827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750"/>
                                        <p:tgtEl>
                                          <p:spTgt spid="3">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86256"/>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internal </a:t>
            </a: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delight</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(119:1-2)</a:t>
            </a:r>
            <a:endPar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moral </a:t>
            </a: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direction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(119:3)</a:t>
            </a:r>
          </a:p>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eternal </a:t>
            </a: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demands</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(119:4-6) </a:t>
            </a:r>
            <a:endPar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spiritual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dynamics</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God’s Word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(119:7-8)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1138773"/>
          </a:xfrm>
          <a:prstGeom prst="rect">
            <a:avLst/>
          </a:prstGeom>
          <a:noFill/>
        </p:spPr>
        <p:txBody>
          <a:bodyPr wrap="square" rtlCol="0">
            <a:spAutoFit/>
          </a:bodyPr>
          <a:lstStyle/>
          <a:p>
            <a:pPr algn="ctr"/>
            <a:r>
              <a:rPr lang="en-US" sz="3200" b="1" cap="all" dirty="0">
                <a:latin typeface="Calibri" panose="020F0502020204030204" pitchFamily="34" charset="0"/>
                <a:ea typeface="Calibri" panose="020F0502020204030204" pitchFamily="34" charset="0"/>
                <a:cs typeface="Calibri" panose="020F0502020204030204" pitchFamily="34" charset="0"/>
              </a:rPr>
              <a:t>the full </a:t>
            </a:r>
            <a:r>
              <a:rPr lang="en-US" sz="3600" b="1" cap="all" dirty="0">
                <a:latin typeface="Calibri" panose="020F0502020204030204" pitchFamily="34" charset="0"/>
                <a:ea typeface="Calibri" panose="020F0502020204030204" pitchFamily="34" charset="0"/>
                <a:cs typeface="Calibri" panose="020F0502020204030204" pitchFamily="34" charset="0"/>
              </a:rPr>
              <a:t>sufficiency</a:t>
            </a:r>
            <a:r>
              <a:rPr lang="en-US" sz="3200" b="1" cap="all" dirty="0">
                <a:latin typeface="Calibri" panose="020F0502020204030204" pitchFamily="34" charset="0"/>
                <a:ea typeface="Calibri" panose="020F0502020204030204" pitchFamily="34" charset="0"/>
                <a:cs typeface="Calibri" panose="020F0502020204030204" pitchFamily="34" charset="0"/>
              </a:rPr>
              <a:t> of God's Word in the life of the believer who loves and obeys it.</a:t>
            </a:r>
          </a:p>
        </p:txBody>
      </p:sp>
      <p:sp>
        <p:nvSpPr>
          <p:cNvPr id="2" name="Text Box 3">
            <a:extLst>
              <a:ext uri="{FF2B5EF4-FFF2-40B4-BE49-F238E27FC236}">
                <a16:creationId xmlns:a16="http://schemas.microsoft.com/office/drawing/2014/main" id="{47B4A78E-AA7A-A953-FC66-DA9403B458D9}"/>
              </a:ext>
            </a:extLst>
          </p:cNvPr>
          <p:cNvSpPr txBox="1">
            <a:spLocks noChangeArrowheads="1"/>
          </p:cNvSpPr>
          <p:nvPr/>
        </p:nvSpPr>
        <p:spPr bwMode="auto">
          <a:xfrm>
            <a:off x="173038" y="3619417"/>
            <a:ext cx="1169288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7 I shall give thanks to You with uprightness of heart, When I learn Your righteous judgments. 8 I shall keep Your statutes; Do not forsake me utterly! </a:t>
            </a:r>
          </a:p>
        </p:txBody>
      </p:sp>
    </p:spTree>
    <p:extLst>
      <p:ext uri="{BB962C8B-B14F-4D97-AF65-F5344CB8AC3E}">
        <p14:creationId xmlns:p14="http://schemas.microsoft.com/office/powerpoint/2010/main" val="24163201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750"/>
                                        <p:tgtEl>
                                          <p:spTgt spid="3">
                                            <p:txEl>
                                              <p:pRg st="3" end="3"/>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2407</TotalTime>
  <Words>1026</Words>
  <Application>Microsoft Office PowerPoint</Application>
  <PresentationFormat>Widescreen</PresentationFormat>
  <Paragraphs>60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22</cp:revision>
  <dcterms:created xsi:type="dcterms:W3CDTF">2022-12-30T16:15:56Z</dcterms:created>
  <dcterms:modified xsi:type="dcterms:W3CDTF">2023-05-27T18:15:57Z</dcterms:modified>
</cp:coreProperties>
</file>